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89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14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Aplica</a:t>
            </a:r>
            <a:r>
              <a:rPr lang="ro-RO" sz="3000" b="1" spc="300" dirty="0" smtClean="0">
                <a:solidFill>
                  <a:srgbClr val="54BC9B"/>
                </a:solidFill>
              </a:rPr>
              <a:t>ţ</a:t>
            </a:r>
            <a:r>
              <a:rPr lang="pt-BR" sz="3000" b="1" spc="300" dirty="0" smtClean="0">
                <a:solidFill>
                  <a:srgbClr val="54BC9B"/>
                </a:solidFill>
              </a:rPr>
              <a:t>ie </a:t>
            </a:r>
            <a:r>
              <a:rPr lang="pt-BR" sz="3000" b="1" spc="300" dirty="0">
                <a:solidFill>
                  <a:srgbClr val="54BC9B"/>
                </a:solidFill>
              </a:rPr>
              <a:t>Drone: Filmare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194155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Filmare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0899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Folosirea dronelor </a:t>
            </a:r>
            <a:r>
              <a:rPr lang="ro-RO" sz="3000" b="1" spc="100" dirty="0" smtClean="0">
                <a:solidFill>
                  <a:srgbClr val="54BC9B"/>
                </a:solidFill>
              </a:rPr>
              <a:t>î</a:t>
            </a:r>
            <a:r>
              <a:rPr lang="pt-BR" sz="3000" b="1" spc="100" dirty="0" smtClean="0">
                <a:solidFill>
                  <a:srgbClr val="54BC9B"/>
                </a:solidFill>
              </a:rPr>
              <a:t>n </a:t>
            </a:r>
            <a:r>
              <a:rPr lang="pt-BR" sz="3000" b="1" spc="100" dirty="0">
                <a:solidFill>
                  <a:srgbClr val="54BC9B"/>
                </a:solidFill>
              </a:rPr>
              <a:t>realizarea filmelor este mai </a:t>
            </a:r>
            <a:r>
              <a:rPr lang="pt-BR" sz="3000" b="1" spc="100" dirty="0" smtClean="0">
                <a:solidFill>
                  <a:srgbClr val="54BC9B"/>
                </a:solidFill>
              </a:rPr>
              <a:t>u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oar</a:t>
            </a:r>
            <a:r>
              <a:rPr lang="ro-RO" sz="3000" b="1" spc="100" dirty="0" smtClean="0">
                <a:solidFill>
                  <a:srgbClr val="54BC9B"/>
                </a:solidFill>
              </a:rPr>
              <a:t>ă î</a:t>
            </a:r>
            <a:r>
              <a:rPr lang="pt-BR" sz="3000" b="1" spc="100" dirty="0" smtClean="0">
                <a:solidFill>
                  <a:srgbClr val="54BC9B"/>
                </a:solidFill>
              </a:rPr>
              <a:t>n </a:t>
            </a:r>
            <a:r>
              <a:rPr lang="pt-BR" sz="3000" b="1" spc="100" dirty="0">
                <a:solidFill>
                  <a:srgbClr val="54BC9B"/>
                </a:solidFill>
              </a:rPr>
              <a:t>zonele private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mari sau </a:t>
            </a:r>
            <a:r>
              <a:rPr lang="ro-RO" sz="3000" b="1" spc="100" dirty="0" smtClean="0">
                <a:solidFill>
                  <a:srgbClr val="54BC9B"/>
                </a:solidFill>
              </a:rPr>
              <a:t>î</a:t>
            </a:r>
            <a:r>
              <a:rPr lang="pt-BR" sz="3000" b="1" spc="100" dirty="0" smtClean="0">
                <a:solidFill>
                  <a:srgbClr val="54BC9B"/>
                </a:solidFill>
              </a:rPr>
              <a:t>n </a:t>
            </a:r>
            <a:r>
              <a:rPr lang="pt-BR" sz="3000" b="1" spc="100" dirty="0">
                <a:solidFill>
                  <a:srgbClr val="54BC9B"/>
                </a:solidFill>
              </a:rPr>
              <a:t>zonele rurale unde </a:t>
            </a:r>
            <a:r>
              <a:rPr lang="pt-BR" sz="3000" b="1" spc="100" dirty="0" smtClean="0">
                <a:solidFill>
                  <a:srgbClr val="54BC9B"/>
                </a:solidFill>
              </a:rPr>
              <a:t>spa</a:t>
            </a:r>
            <a:r>
              <a:rPr lang="ro-RO" sz="3000" b="1" spc="100" dirty="0" smtClean="0">
                <a:solidFill>
                  <a:srgbClr val="54BC9B"/>
                </a:solidFill>
              </a:rPr>
              <a:t>ţ</a:t>
            </a:r>
            <a:r>
              <a:rPr lang="pt-BR" sz="3000" b="1" spc="100" dirty="0" smtClean="0">
                <a:solidFill>
                  <a:srgbClr val="54BC9B"/>
                </a:solidFill>
              </a:rPr>
              <a:t>iul constr</a:t>
            </a:r>
            <a:r>
              <a:rPr lang="ro-RO" sz="3000" b="1" spc="100" dirty="0" smtClean="0">
                <a:solidFill>
                  <a:srgbClr val="54BC9B"/>
                </a:solidFill>
              </a:rPr>
              <a:t>â</a:t>
            </a:r>
            <a:r>
              <a:rPr lang="pt-BR" sz="3000" b="1" spc="100" dirty="0" smtClean="0">
                <a:solidFill>
                  <a:srgbClr val="54BC9B"/>
                </a:solidFill>
              </a:rPr>
              <a:t>ns </a:t>
            </a:r>
            <a:r>
              <a:rPr lang="pt-BR" sz="3000" b="1" spc="100" dirty="0">
                <a:solidFill>
                  <a:srgbClr val="54BC9B"/>
                </a:solidFill>
              </a:rPr>
              <a:t>este limitat.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0358" y="3284984"/>
            <a:ext cx="5203284" cy="29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6807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Filmare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52479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Companiile </a:t>
            </a:r>
            <a:r>
              <a:rPr lang="pt-BR" sz="3000" b="1" spc="100" dirty="0" smtClean="0">
                <a:solidFill>
                  <a:srgbClr val="54BC9B"/>
                </a:solidFill>
              </a:rPr>
              <a:t>sus</a:t>
            </a:r>
            <a:r>
              <a:rPr lang="ro-RO" sz="3000" b="1" spc="100" dirty="0" smtClean="0">
                <a:solidFill>
                  <a:srgbClr val="54BC9B"/>
                </a:solidFill>
              </a:rPr>
              <a:t>ţ</a:t>
            </a:r>
            <a:r>
              <a:rPr lang="pt-BR" sz="3000" b="1" spc="100" dirty="0" smtClean="0">
                <a:solidFill>
                  <a:srgbClr val="54BC9B"/>
                </a:solidFill>
              </a:rPr>
              <a:t>in </a:t>
            </a:r>
            <a:r>
              <a:rPr lang="pt-BR" sz="3000" b="1" spc="100" dirty="0">
                <a:solidFill>
                  <a:srgbClr val="54BC9B"/>
                </a:solidFill>
              </a:rPr>
              <a:t>faptul </a:t>
            </a:r>
            <a:r>
              <a:rPr lang="pt-BR" sz="3000" b="1" spc="100" dirty="0" smtClean="0">
                <a:solidFill>
                  <a:srgbClr val="54BC9B"/>
                </a:solidFill>
              </a:rPr>
              <a:t>c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unele </a:t>
            </a:r>
            <a:r>
              <a:rPr lang="pt-BR" sz="3000" b="1" spc="100" dirty="0" smtClean="0">
                <a:solidFill>
                  <a:srgbClr val="54BC9B"/>
                </a:solidFill>
              </a:rPr>
              <a:t>film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ri </a:t>
            </a:r>
            <a:r>
              <a:rPr lang="pt-BR" sz="3000" b="1" spc="100" dirty="0">
                <a:solidFill>
                  <a:srgbClr val="54BC9B"/>
                </a:solidFill>
              </a:rPr>
              <a:t>care </a:t>
            </a:r>
            <a:r>
              <a:rPr lang="ro-RO" sz="3000" b="1" spc="100" dirty="0" smtClean="0">
                <a:solidFill>
                  <a:srgbClr val="54BC9B"/>
                </a:solidFill>
              </a:rPr>
              <a:t>î</a:t>
            </a:r>
            <a:r>
              <a:rPr lang="pt-BR" sz="3000" b="1" spc="100" dirty="0" smtClean="0">
                <a:solidFill>
                  <a:srgbClr val="54BC9B"/>
                </a:solidFill>
              </a:rPr>
              <a:t>n </a:t>
            </a:r>
            <a:r>
              <a:rPr lang="pt-BR" sz="3000" b="1" spc="100" dirty="0">
                <a:solidFill>
                  <a:srgbClr val="54BC9B"/>
                </a:solidFill>
              </a:rPr>
              <a:t>mod normal ar necesita un elicopter sau avion pentru a fi realizate</a:t>
            </a:r>
            <a:r>
              <a:rPr lang="pt-BR" sz="3000" b="1" spc="100" dirty="0" smtClean="0">
                <a:solidFill>
                  <a:srgbClr val="54BC9B"/>
                </a:solidFill>
              </a:rPr>
              <a:t>,</a:t>
            </a:r>
            <a:r>
              <a:rPr lang="ro-RO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pot </a:t>
            </a:r>
            <a:r>
              <a:rPr lang="pt-BR" sz="3000" b="1" spc="100" dirty="0">
                <a:solidFill>
                  <a:srgbClr val="54BC9B"/>
                </a:solidFill>
              </a:rPr>
              <a:t>fi </a:t>
            </a:r>
            <a:r>
              <a:rPr lang="pt-BR" sz="3000" b="1" spc="100" dirty="0" smtClean="0">
                <a:solidFill>
                  <a:srgbClr val="54BC9B"/>
                </a:solidFill>
              </a:rPr>
              <a:t>f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cute </a:t>
            </a:r>
            <a:r>
              <a:rPr lang="pt-BR" sz="3000" b="1" spc="100" dirty="0">
                <a:solidFill>
                  <a:srgbClr val="54BC9B"/>
                </a:solidFill>
              </a:rPr>
              <a:t>la fel de eficient cu drone de cost </a:t>
            </a:r>
            <a:r>
              <a:rPr lang="ro-RO" sz="3000" b="1" spc="100" dirty="0">
                <a:solidFill>
                  <a:srgbClr val="54BC9B"/>
                </a:solidFill>
              </a:rPr>
              <a:t>redus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>
                <a:solidFill>
                  <a:schemeClr val="bg1"/>
                </a:solidFill>
              </a:rPr>
              <a:t>astfel se economisesc bani </a:t>
            </a:r>
            <a:r>
              <a:rPr lang="ro-RO" sz="3000" b="1" spc="100" dirty="0" smtClean="0">
                <a:solidFill>
                  <a:schemeClr val="bg1"/>
                </a:solidFill>
              </a:rPr>
              <a:t>ş</a:t>
            </a:r>
            <a:r>
              <a:rPr lang="pt-BR" sz="3000" b="1" spc="100" dirty="0" smtClean="0">
                <a:solidFill>
                  <a:schemeClr val="bg1"/>
                </a:solidFill>
              </a:rPr>
              <a:t>i </a:t>
            </a:r>
            <a:r>
              <a:rPr lang="pt-BR" sz="3000" b="1" spc="100" dirty="0">
                <a:solidFill>
                  <a:schemeClr val="bg1"/>
                </a:solidFill>
              </a:rPr>
              <a:t>se reduce riscul </a:t>
            </a:r>
            <a:r>
              <a:rPr lang="pt-BR" sz="3000" b="1" spc="100" dirty="0">
                <a:solidFill>
                  <a:srgbClr val="54BC9B"/>
                </a:solidFill>
              </a:rPr>
              <a:t>pericolului pentru pilot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echipaj.</a:t>
            </a:r>
          </a:p>
        </p:txBody>
      </p:sp>
    </p:spTree>
    <p:extLst>
      <p:ext uri="{BB962C8B-B14F-4D97-AF65-F5344CB8AC3E}">
        <p14:creationId xmlns:p14="http://schemas.microsoft.com/office/powerpoint/2010/main" xmlns="" val="171874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4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4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Filmare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Dronele au fost folosite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pentru filmarea unor evenimente sportive importante, precum Olimpiada de Iarna din 2014, ele fiind mult mai </a:t>
            </a:r>
            <a:r>
              <a:rPr lang="pt-BR" sz="3000" b="1" spc="100" dirty="0" smtClean="0">
                <a:solidFill>
                  <a:srgbClr val="54BC9B"/>
                </a:solidFill>
              </a:rPr>
              <a:t>u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or </a:t>
            </a:r>
            <a:r>
              <a:rPr lang="pt-BR" sz="3000" b="1" spc="100" dirty="0">
                <a:solidFill>
                  <a:srgbClr val="54BC9B"/>
                </a:solidFill>
              </a:rPr>
              <a:t>de folosit </a:t>
            </a:r>
            <a:r>
              <a:rPr lang="pt-BR" sz="3000" b="1" spc="100" dirty="0" smtClean="0">
                <a:solidFill>
                  <a:srgbClr val="54BC9B"/>
                </a:solidFill>
              </a:rPr>
              <a:t>dec</a:t>
            </a:r>
            <a:r>
              <a:rPr lang="ro-RO" sz="3000" b="1" spc="100" dirty="0" smtClean="0">
                <a:solidFill>
                  <a:srgbClr val="54BC9B"/>
                </a:solidFill>
              </a:rPr>
              <a:t>â</a:t>
            </a:r>
            <a:r>
              <a:rPr lang="pt-BR" sz="3000" b="1" spc="100" dirty="0" smtClean="0">
                <a:solidFill>
                  <a:srgbClr val="54BC9B"/>
                </a:solidFill>
              </a:rPr>
              <a:t>t </a:t>
            </a:r>
            <a:r>
              <a:rPr lang="pt-BR" sz="3000" b="1" spc="100" dirty="0">
                <a:solidFill>
                  <a:srgbClr val="54BC9B"/>
                </a:solidFill>
              </a:rPr>
              <a:t>camerele montate </a:t>
            </a:r>
            <a:r>
              <a:rPr lang="pt-BR" sz="3000" b="1" spc="100" dirty="0" smtClean="0">
                <a:solidFill>
                  <a:srgbClr val="54BC9B"/>
                </a:solidFill>
              </a:rPr>
              <a:t>obi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nuit.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9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164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User</cp:lastModifiedBy>
  <cp:revision>35</cp:revision>
  <dcterms:created xsi:type="dcterms:W3CDTF">2017-03-08T21:43:37Z</dcterms:created>
  <dcterms:modified xsi:type="dcterms:W3CDTF">2018-01-19T12:08:32Z</dcterms:modified>
</cp:coreProperties>
</file>